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FE83-8454-4629-8696-E9D23EFDDE20}" type="datetimeFigureOut">
              <a:rPr lang="ru-RU" smtClean="0"/>
              <a:t>26.02.2021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B13F2-CA3C-4EDC-852C-B2B2EDB629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316835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212976"/>
            <a:ext cx="432048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84984"/>
            <a:ext cx="358913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323528" y="2348880"/>
            <a:ext cx="8578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solidFill>
                    <a:srgbClr val="7030A0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Живопись через соломинку</a:t>
            </a:r>
            <a:endParaRPr lang="ru-RU" sz="5400" b="1" cap="none" spc="0" dirty="0">
              <a:ln w="31550" cmpd="sng">
                <a:solidFill>
                  <a:srgbClr val="7030A0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32" name="Picture 8" descr="http://st3.depositphotos.com/1832477/13692/v/1600/depositphotos_136925018-stock-illustration-thoughtful-sun-drinking-cocktail-isolated.jpg"/>
          <p:cNvPicPr>
            <a:picLocks noChangeAspect="1" noChangeArrowheads="1"/>
          </p:cNvPicPr>
          <p:nvPr/>
        </p:nvPicPr>
        <p:blipFill>
          <a:blip r:embed="rId5" cstate="print"/>
          <a:srcRect r="-179" b="11429"/>
          <a:stretch>
            <a:fillRect/>
          </a:stretch>
        </p:blipFill>
        <p:spPr bwMode="auto">
          <a:xfrm>
            <a:off x="6444208" y="404664"/>
            <a:ext cx="2376264" cy="2232248"/>
          </a:xfrm>
          <a:prstGeom prst="rect">
            <a:avLst/>
          </a:prstGeom>
          <a:noFill/>
        </p:spPr>
      </p:pic>
      <p:pic>
        <p:nvPicPr>
          <p:cNvPr id="1034" name="Picture 10" descr="https://club.season.ru/uploads/post/44941/209/post-44941-15780402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548680"/>
            <a:ext cx="2765261" cy="1844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76672"/>
            <a:ext cx="3600400" cy="51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388843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</cp:revision>
  <dcterms:created xsi:type="dcterms:W3CDTF">2021-02-26T08:50:05Z</dcterms:created>
  <dcterms:modified xsi:type="dcterms:W3CDTF">2021-02-26T09:53:25Z</dcterms:modified>
</cp:coreProperties>
</file>